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Nunito"/>
      <p:regular r:id="rId12"/>
      <p:bold r:id="rId13"/>
      <p:italic r:id="rId14"/>
      <p:boldItalic r:id="rId15"/>
    </p:embeddedFont>
    <p:embeddedFont>
      <p:font typeface="Maven Pro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17" Type="http://schemas.openxmlformats.org/officeDocument/2006/relationships/font" Target="fonts/MavenPro-bold.fntdata"/><Relationship Id="rId16" Type="http://schemas.openxmlformats.org/officeDocument/2006/relationships/font" Target="fonts/MavenPr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9a464c1e0c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9a464c1e0c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9a464c1e0c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9a464c1e0c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9a464c1e0c_0_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9a464c1e0c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9a464c1e0c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29a464c1e0c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9a464c1e0c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29a464c1e0c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25"/>
            <a:ext cx="83199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Lightning Talk Presentation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69807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Sdmay24 - Qubit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Robert Laskey, Calvin Mitchell, Ezra Manus, Andrew Wilken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Testing</a:t>
            </a:r>
            <a:endParaRPr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New goal is to be able to simulate a trapped Ion Qubit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Design will involve a new layout using 2 peregrine traps, where one will serve as a level plane, and the other will be inverted and rotated above to allow for multidimensional movement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 design will be modeled from a research paper and aimed to be proof of concept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We will use pieces of paper as our trapped ion, and high-voltage rails to power our trap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If the paper floats in the air, this design will be deemed successful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Will use a high voltage generator to power conductors in our design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No other tools are planned for testing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Interface Testing</a:t>
            </a:r>
            <a:endParaRPr/>
          </a:p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Primary Interface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Between the two </a:t>
            </a:r>
            <a:r>
              <a:rPr lang="en"/>
              <a:t>peregrine</a:t>
            </a:r>
            <a:r>
              <a:rPr lang="en"/>
              <a:t> traps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Ensures multidimensional movement of the trapped ions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The suspension must avoid electromagnetic interference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Secondary Interface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Involves secondary electrodes </a:t>
            </a:r>
            <a:r>
              <a:rPr lang="en"/>
              <a:t>in between the planes</a:t>
            </a:r>
            <a:r>
              <a:rPr lang="en"/>
              <a:t> for precision movements of the trapped ions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Tools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Probes to assess functionality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High voltage generator (5KV)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Integration Testing</a:t>
            </a:r>
            <a:endParaRPr/>
          </a:p>
        </p:txBody>
      </p:sp>
      <p:sp>
        <p:nvSpPr>
          <p:cNvPr id="296" name="Google Shape;296;p16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 most critical integration will be between the 2 units. These have to work together in order to provide our </a:t>
            </a:r>
            <a:r>
              <a:rPr lang="en"/>
              <a:t>multidimensional</a:t>
            </a:r>
            <a:r>
              <a:rPr lang="en"/>
              <a:t> control over the trapped ions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 integration will be tested identical to unit testing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 last thing to be integrated will be the control charges used to move the ions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Two major steps might </a:t>
            </a:r>
            <a:r>
              <a:rPr lang="en"/>
              <a:t>disrupt</a:t>
            </a:r>
            <a:r>
              <a:rPr lang="en"/>
              <a:t> preceding processes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Critical concerns lie in combining the two peregrine traps without impeding their </a:t>
            </a:r>
            <a:r>
              <a:rPr lang="en"/>
              <a:t>individual</a:t>
            </a:r>
            <a:r>
              <a:rPr lang="en"/>
              <a:t> functions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Another potential issues involves the charges utilized to move simulated trapped ions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Fortunately, neither step should cause </a:t>
            </a:r>
            <a:r>
              <a:rPr lang="en"/>
              <a:t>physical</a:t>
            </a:r>
            <a:r>
              <a:rPr lang="en"/>
              <a:t> damage to the unit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This flexibility allows for design modifications without returning to the </a:t>
            </a:r>
            <a:r>
              <a:rPr lang="en"/>
              <a:t>initial</a:t>
            </a:r>
            <a:r>
              <a:rPr lang="en"/>
              <a:t> stages</a:t>
            </a:r>
            <a:endParaRPr/>
          </a:p>
        </p:txBody>
      </p:sp>
      <p:sp>
        <p:nvSpPr>
          <p:cNvPr id="302" name="Google Shape;302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Regression Testing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Acceptance Testing</a:t>
            </a:r>
            <a:endParaRPr/>
          </a:p>
        </p:txBody>
      </p:sp>
      <p:sp>
        <p:nvSpPr>
          <p:cNvPr id="308" name="Google Shape;308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Client Involvement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Client will be present for testing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Demonstration Method and Criteria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Visible manipulation of trapped particles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No strict requirements on height or speed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Overall Goal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Establish proof of concept </a:t>
            </a:r>
            <a:r>
              <a:rPr lang="en"/>
              <a:t>with</a:t>
            </a:r>
            <a:r>
              <a:rPr lang="en"/>
              <a:t> a video demonstration to showcase functionality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